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3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9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1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2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F10E3-49BC-40F8-8F09-3EF680680D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9402E-CFFE-4A82-93A7-52419FE9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05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6600" b="1" dirty="0" smtClean="0"/>
              <a:t>रामायण: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i-IN" sz="4400" dirty="0" smtClean="0"/>
              <a:t>रामायण हिन्दू रघुवंश के राजा राम की गाथा है। । यह कवि वाल्मीकि द्वारा लिखा गया संस्कृत का एक</a:t>
            </a:r>
            <a:r>
              <a:rPr lang="en-US" sz="4400" dirty="0" smtClean="0"/>
              <a:t> </a:t>
            </a:r>
            <a:r>
              <a:rPr lang="hi-IN" sz="4400" dirty="0" smtClean="0"/>
              <a:t>अंग है।</a:t>
            </a:r>
            <a:r>
              <a:rPr lang="en-US" sz="4400" dirty="0" smtClean="0"/>
              <a:t> </a:t>
            </a:r>
            <a:r>
              <a:rPr lang="hi-IN" sz="4400" dirty="0" smtClean="0"/>
              <a:t> रामायण के छः अध्याय हैं जो काण्ड के नाम से जाने जाते हैं, इसके २४,००० श्लोक हैं।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0658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0"/>
            <a:ext cx="91367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43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6600" b="1" u="sng" dirty="0" smtClean="0"/>
              <a:t>महाभारत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sz="3600" dirty="0" smtClean="0"/>
              <a:t>“महाभारत”</a:t>
            </a:r>
            <a:r>
              <a:rPr lang="en-US" sz="3600" dirty="0" smtClean="0"/>
              <a:t>, </a:t>
            </a:r>
            <a:r>
              <a:rPr lang="hi-IN" sz="3600" dirty="0" smtClean="0"/>
              <a:t>धार्मिक, पौराणिक, ऐतिहासिक</a:t>
            </a:r>
            <a:r>
              <a:rPr lang="en-US" sz="3600" dirty="0" smtClean="0"/>
              <a:t> </a:t>
            </a:r>
            <a:r>
              <a:rPr lang="hi-IN" sz="3600" dirty="0" smtClean="0"/>
              <a:t>ग्रंथ है। यह हिन्दू धर्म के मुख्यतम ग्रंथों में से एक है। यह विश्व का सबसे लंबा साहित्यिक ग्रंथ है</a:t>
            </a:r>
            <a:r>
              <a:rPr lang="en-US" sz="3600" dirty="0" smtClean="0"/>
              <a:t>. </a:t>
            </a:r>
            <a:r>
              <a:rPr lang="hi-IN" sz="3600" dirty="0" smtClean="0"/>
              <a:t>महाभारत की विशालता और दार्शनिक गूढता न केवल भारतीय मूल्यों का संकलन है बल्कि हिन्दू धर्म और वैदिक परम्परा का भी सार है।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02967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रामायण:</vt:lpstr>
      <vt:lpstr>PowerPoint Presentation</vt:lpstr>
      <vt:lpstr>महाभारत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Hcl</dc:creator>
  <cp:lastModifiedBy>Hcl</cp:lastModifiedBy>
  <cp:revision>2</cp:revision>
  <dcterms:created xsi:type="dcterms:W3CDTF">2021-06-05T06:41:57Z</dcterms:created>
  <dcterms:modified xsi:type="dcterms:W3CDTF">2021-06-05T06:52:55Z</dcterms:modified>
</cp:coreProperties>
</file>